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75DB-C16D-4A0C-A61D-C0E2BFA148D6}" type="datetimeFigureOut">
              <a:rPr lang="en-US" smtClean="0"/>
              <a:t>08/02/2018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8373-8C14-472B-A548-CCA3F40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63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75DB-C16D-4A0C-A61D-C0E2BFA148D6}" type="datetimeFigureOut">
              <a:rPr lang="en-US" smtClean="0"/>
              <a:t>08/02/2018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8373-8C14-472B-A548-CCA3F40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2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75DB-C16D-4A0C-A61D-C0E2BFA148D6}" type="datetimeFigureOut">
              <a:rPr lang="en-US" smtClean="0"/>
              <a:t>08/02/2018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8373-8C14-472B-A548-CCA3F40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75DB-C16D-4A0C-A61D-C0E2BFA148D6}" type="datetimeFigureOut">
              <a:rPr lang="en-US" smtClean="0"/>
              <a:t>08/02/2018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8373-8C14-472B-A548-CCA3F40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75DB-C16D-4A0C-A61D-C0E2BFA148D6}" type="datetimeFigureOut">
              <a:rPr lang="en-US" smtClean="0"/>
              <a:t>08/02/2018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8373-8C14-472B-A548-CCA3F40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5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75DB-C16D-4A0C-A61D-C0E2BFA148D6}" type="datetimeFigureOut">
              <a:rPr lang="en-US" smtClean="0"/>
              <a:t>08/02/2018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8373-8C14-472B-A548-CCA3F40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8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75DB-C16D-4A0C-A61D-C0E2BFA148D6}" type="datetimeFigureOut">
              <a:rPr lang="en-US" smtClean="0"/>
              <a:t>08/02/2018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8373-8C14-472B-A548-CCA3F40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22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75DB-C16D-4A0C-A61D-C0E2BFA148D6}" type="datetimeFigureOut">
              <a:rPr lang="en-US" smtClean="0"/>
              <a:t>08/02/2018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8373-8C14-472B-A548-CCA3F40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75DB-C16D-4A0C-A61D-C0E2BFA148D6}" type="datetimeFigureOut">
              <a:rPr lang="en-US" smtClean="0"/>
              <a:t>08/02/2018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8373-8C14-472B-A548-CCA3F40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95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75DB-C16D-4A0C-A61D-C0E2BFA148D6}" type="datetimeFigureOut">
              <a:rPr lang="en-US" smtClean="0"/>
              <a:t>08/02/2018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8373-8C14-472B-A548-CCA3F40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2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75DB-C16D-4A0C-A61D-C0E2BFA148D6}" type="datetimeFigureOut">
              <a:rPr lang="en-US" smtClean="0"/>
              <a:t>08/02/2018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8373-8C14-472B-A548-CCA3F40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2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875DB-C16D-4A0C-A61D-C0E2BFA148D6}" type="datetimeFigureOut">
              <a:rPr lang="en-US" smtClean="0"/>
              <a:t>08/02/2018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B8373-8C14-472B-A548-CCA3F40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2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209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431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8553236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27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6" y="344731"/>
            <a:ext cx="889221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292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Bonnie</dc:creator>
  <cp:lastModifiedBy>donna fagan</cp:lastModifiedBy>
  <cp:revision>7</cp:revision>
  <dcterms:created xsi:type="dcterms:W3CDTF">2018-07-05T20:28:13Z</dcterms:created>
  <dcterms:modified xsi:type="dcterms:W3CDTF">2018-08-02T18:04:29Z</dcterms:modified>
</cp:coreProperties>
</file>